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5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t>20-Nov-18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t>‹#›</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2</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3</a:t>
            </a:fld>
            <a:endParaRPr lang="en-US"/>
          </a:p>
        </p:txBody>
      </p:sp>
    </p:spTree>
    <p:extLst>
      <p:ext uri="{BB962C8B-B14F-4D97-AF65-F5344CB8AC3E}">
        <p14:creationId xmlns:p14="http://schemas.microsoft.com/office/powerpoint/2010/main" val="35618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20-Nov-18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20-Nov-18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20-Nov-18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20-Nov-18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20-Nov-18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Presentation title</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Name of presenter</a:t>
            </a:r>
          </a:p>
          <a:p>
            <a:r>
              <a:rPr lang="sr-Latn-BA" sz="1800" dirty="0" smtClean="0">
                <a:solidFill>
                  <a:schemeClr val="accent1">
                    <a:lumMod val="75000"/>
                  </a:schemeClr>
                </a:solidFill>
                <a:latin typeface="Calibri Light" pitchFamily="34" charset="0"/>
                <a:cs typeface="Calibri Light" pitchFamily="34" charset="0"/>
              </a:rPr>
              <a:t>Name of organization</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Name of Event/ Date</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2286000"/>
            <a:ext cx="8229600" cy="1143000"/>
          </a:xfrm>
        </p:spPr>
        <p:txBody>
          <a:bodyPr/>
          <a:lstStyle/>
          <a:p>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Tree>
    <p:extLst>
      <p:ext uri="{BB962C8B-B14F-4D97-AF65-F5344CB8AC3E}">
        <p14:creationId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2286000"/>
            <a:ext cx="8229600" cy="1143000"/>
          </a:xfrm>
        </p:spPr>
        <p:txBody>
          <a:bodyPr/>
          <a:lstStyle/>
          <a:p>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Tree>
    <p:extLst>
      <p:ext uri="{BB962C8B-B14F-4D97-AF65-F5344CB8AC3E}">
        <p14:creationId xmlns:p14="http://schemas.microsoft.com/office/powerpoint/2010/main" val="3063648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92</Words>
  <Application>Microsoft Office PowerPoint</Application>
  <PresentationFormat>On-screen Show (4:3)</PresentationFormat>
  <Paragraphs>14</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Ljiljana Jevremovic</cp:lastModifiedBy>
  <cp:revision>9</cp:revision>
  <dcterms:created xsi:type="dcterms:W3CDTF">2006-08-16T00:00:00Z</dcterms:created>
  <dcterms:modified xsi:type="dcterms:W3CDTF">2018-11-20T09:35:38Z</dcterms:modified>
</cp:coreProperties>
</file>